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7" r:id="rId2"/>
    <p:sldId id="263" r:id="rId3"/>
    <p:sldId id="257" r:id="rId4"/>
    <p:sldId id="268" r:id="rId5"/>
    <p:sldId id="265" r:id="rId6"/>
    <p:sldId id="259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38" autoAdjust="0"/>
  </p:normalViewPr>
  <p:slideViewPr>
    <p:cSldViewPr>
      <p:cViewPr>
        <p:scale>
          <a:sx n="70" d="100"/>
          <a:sy n="70" d="100"/>
        </p:scale>
        <p:origin x="-1302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9FBEB3C-B48E-4FB3-822A-4EC489D95470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07C312E-3A71-42C2-BD5F-BD1D8F2CFD0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500174"/>
            <a:ext cx="8928992" cy="1470025"/>
          </a:xfrm>
        </p:spPr>
        <p:txBody>
          <a:bodyPr>
            <a:noAutofit/>
          </a:bodyPr>
          <a:lstStyle/>
          <a:p>
            <a:r>
              <a:rPr lang="ru-RU" sz="9600" dirty="0" smtClean="0">
                <a:latin typeface="Arial Black" panose="020B0A04020102020204" pitchFamily="34" charset="0"/>
              </a:rPr>
              <a:t>«</a:t>
            </a:r>
            <a:r>
              <a:rPr lang="ru-RU" sz="9600" dirty="0" smtClean="0">
                <a:latin typeface="Arial Black" panose="020B0A04020102020204" pitchFamily="34" charset="0"/>
              </a:rPr>
              <a:t>Масса»</a:t>
            </a:r>
            <a:endParaRPr lang="ru-RU" sz="960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Зая\Desktop\images (1).jpg"/>
          <p:cNvPicPr>
            <a:picLocks noChangeAspect="1" noChangeArrowheads="1"/>
          </p:cNvPicPr>
          <p:nvPr/>
        </p:nvPicPr>
        <p:blipFill rotWithShape="1">
          <a:blip r:embed="rId3" cstate="print"/>
          <a:srcRect l="1895" t="3341" r="2935" b="5580"/>
          <a:stretch/>
        </p:blipFill>
        <p:spPr bwMode="auto">
          <a:xfrm>
            <a:off x="3734873" y="901521"/>
            <a:ext cx="4971246" cy="5692462"/>
          </a:xfrm>
          <a:prstGeom prst="rect">
            <a:avLst/>
          </a:prstGeom>
          <a:noFill/>
        </p:spPr>
      </p:pic>
      <p:pic>
        <p:nvPicPr>
          <p:cNvPr id="16385" name="Picture 1" descr="C:\Users\Зая\Desktop\clp4846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716810"/>
            <a:ext cx="3744416" cy="416046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283968" y="2060848"/>
            <a:ext cx="38164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Arial Black" panose="020B0A04020102020204" pitchFamily="34" charset="0"/>
                <a:ea typeface="Microsoft JhengHei UI" panose="020B0604030504040204" pitchFamily="34" charset="-120"/>
              </a:rPr>
              <a:t>МАССА</a:t>
            </a:r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smtClean="0">
                <a:latin typeface="Arial Black" panose="020B0A04020102020204" pitchFamily="34" charset="0"/>
              </a:rPr>
              <a:t>– </a:t>
            </a:r>
          </a:p>
          <a:p>
            <a:pPr algn="ctr"/>
            <a:r>
              <a:rPr lang="ru-RU" sz="3600" dirty="0" smtClean="0">
                <a:latin typeface="Arial Black" panose="020B0A04020102020204" pitchFamily="34" charset="0"/>
              </a:rPr>
              <a:t>это величина, которая измеряется в килограммах.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-2195"/>
            <a:ext cx="8229600" cy="1143000"/>
          </a:xfrm>
        </p:spPr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FF0000"/>
                </a:solidFill>
                <a:latin typeface="Comic Sans MS" pitchFamily="66" charset="0"/>
              </a:rPr>
              <a:t>Сундук знаний</a:t>
            </a:r>
            <a:endParaRPr lang="ru-RU" sz="72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Admin\Рабочий стол\картинки для презентаций\2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04664"/>
            <a:ext cx="2754189" cy="20625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3399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3" descr="C:\Documents and Settings\Admin\Рабочий стол\картинки для презентаций\Laborat_02_MW-T_max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764704"/>
            <a:ext cx="2800534" cy="24946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C:\Documents and Settings\Admin\Рабочий стол\картинки для презентаций\11.jpg"/>
          <p:cNvPicPr>
            <a:picLocks noChangeAspect="1" noChangeArrowheads="1"/>
          </p:cNvPicPr>
          <p:nvPr/>
        </p:nvPicPr>
        <p:blipFill>
          <a:blip r:embed="rId4" cstate="print"/>
          <a:srcRect r="4255" b="8511"/>
          <a:stretch>
            <a:fillRect/>
          </a:stretch>
        </p:blipFill>
        <p:spPr bwMode="auto">
          <a:xfrm>
            <a:off x="6444208" y="3356992"/>
            <a:ext cx="2448272" cy="32403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6633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347864" y="2420888"/>
            <a:ext cx="25998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ВЕСЫ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Picture 5" descr="C:\Documents and Settings\Admin\Рабочий стол\картинки для презентаций\уточки.jpg"/>
          <p:cNvPicPr>
            <a:picLocks noChangeAspect="1" noChangeArrowheads="1"/>
          </p:cNvPicPr>
          <p:nvPr/>
        </p:nvPicPr>
        <p:blipFill>
          <a:blip r:embed="rId5" cstate="print"/>
          <a:srcRect l="5111" t="10097" r="8006" b="5757"/>
          <a:stretch>
            <a:fillRect/>
          </a:stretch>
        </p:blipFill>
        <p:spPr bwMode="auto">
          <a:xfrm>
            <a:off x="6300192" y="980728"/>
            <a:ext cx="2592288" cy="19060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2" descr="C:\Documents and Settings\Admin\Рабочий стол\картинки для презентаций\500525.jpg"/>
          <p:cNvPicPr>
            <a:picLocks noChangeAspect="1" noChangeArrowheads="1"/>
          </p:cNvPicPr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>
            <a:off x="395536" y="3789040"/>
            <a:ext cx="2445831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Ð Ð°Ð·Ð»Ð¸ÑÐ½ÑÐµ Ð²Ð¸Ð´Ñ Ð²ÐµÑÐ¾Ð² Ð¾Ð½Ð»Ð°Ð¹Ð½ Ð¾Ð¿ÑÐ¾Ð¼ Ð¸ Ð² ÑÐ¾Ð·Ð½Ð¸ÑÑ - yerkramas.or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933056"/>
            <a:ext cx="2880320" cy="25484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203848" y="2348880"/>
            <a:ext cx="25998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ВЕСЫ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0" name="Picture 2" descr="ÐÐµÑÑ, Ð²ÐµÑÐ¾Ð²Ð¾Ðµ, ÑÐ¾ÑÐ³Ð¾Ð²Ð¾Ðµ Ð¸ Ð´ÑÑÐ³Ð¾Ðµ Ð¾Ð±Ð¾ÑÑÐ´Ð¾Ð²Ð°Ð½Ð¸Ðµ Ð¾Ð±ÑÑÐ²Ð»ÐµÐ½Ð¸Ñ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4" t="4562" r="10639" b="2994"/>
          <a:stretch/>
        </p:blipFill>
        <p:spPr bwMode="auto">
          <a:xfrm>
            <a:off x="323528" y="332656"/>
            <a:ext cx="2232247" cy="61782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 ÐµÐ¼Ð¾Ð½Ñ Ð°Ð²ÑÐ¾Ð¼Ð¾Ð±Ð¸Ð»ÑÐ½ÑÑ Ð²ÐµÑÐ¾Ð², ÑÐµÐ¼Ð¾Ð½Ñ Ð¼ÐµÑÐ°Ð½Ð¸ÑÐµÑÐºÐ¸Ñ Ð²ÐµÑÐ¾Ð² Ð´Ð»Ñ Ð°Ð²ÑÐ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60648"/>
            <a:ext cx="5651866" cy="21162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ÐÑÐ±Ð¸ÑÐ°ÐµÐ¼ ÑÐ´Ð¾Ð±Ð½ÑÐµ ÐºÐ°ÑÐ¼Ð°Ð½Ð½ÑÐµ (Ð¿Ð¾ÑÑÐ°ÑÐ¸Ð²Ð½ÑÐµ) Ð¼Ð¸Ð½Ð¸-Ð²ÐµÑÑ | ÐÐ¾ÑÑÐ°Ð» Ð¾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708920"/>
            <a:ext cx="2691659" cy="2520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ÐÑÑÐ¾Ð½Ð½ÑÐµ Ð²ÐµÑÑ Beurer KS 25 ÐºÑÐ¿Ð¸ÑÑ Ð² ÐÐ¸Ð½ÑÐºÐµ Ð¿Ð¾ Ð²ÑÐ³Ð´Ð¾Ð½Ð¾Ð¹ ÑÐµÐ½Ðµ Ð²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391" y="3573016"/>
            <a:ext cx="3138091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183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http://lh6.ggpht.com/_npCHGR3NokI/SYFQFBlUdWI/AAAAAAAAA-A/BAB7kEL48BU/bochki.jpg"/>
          <p:cNvPicPr>
            <a:picLocks noChangeAspect="1" noChangeArrowheads="1"/>
          </p:cNvPicPr>
          <p:nvPr/>
        </p:nvPicPr>
        <p:blipFill rotWithShape="1">
          <a:blip r:embed="rId2" cstate="print"/>
          <a:srcRect r="7075"/>
          <a:stretch/>
        </p:blipFill>
        <p:spPr bwMode="auto">
          <a:xfrm>
            <a:off x="6687775" y="332656"/>
            <a:ext cx="2265725" cy="220659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43174" y="1071546"/>
            <a:ext cx="428628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 </a:t>
            </a:r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sz="2400" b="1" dirty="0">
                <a:solidFill>
                  <a:srgbClr val="C00000"/>
                </a:solidFill>
              </a:rPr>
              <a:t/>
            </a:r>
            <a:br>
              <a:rPr lang="ru-RU" sz="2400" b="1" dirty="0">
                <a:solidFill>
                  <a:srgbClr val="C00000"/>
                </a:solidFill>
              </a:rPr>
            </a:b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24580" name="Picture 4" descr="http://odisey.ru/images/catalog/19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140968"/>
            <a:ext cx="1872208" cy="3083638"/>
          </a:xfrm>
          <a:prstGeom prst="rect">
            <a:avLst/>
          </a:prstGeom>
          <a:noFill/>
        </p:spPr>
      </p:pic>
      <p:pic>
        <p:nvPicPr>
          <p:cNvPr id="3074" name="Picture 2" descr="ÐÐµÑÑÐ¾Ð½Ð°Ð»ÑÐ½ÑÐ¹ ÑÐ°Ð¹Ñ - ÐÐ°Ð´Ñ ÐºÐ°Ð´ÐºÐ° ÐºÐ°Ð´ÑÑÐºÐ°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1" r="7684"/>
          <a:stretch/>
        </p:blipFill>
        <p:spPr bwMode="auto">
          <a:xfrm>
            <a:off x="193182" y="3429000"/>
            <a:ext cx="224092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ÐÐ£Ð Ð¡ÐÐ ÐÐÐ Ð Ð ÐÐ£Ð Ð¡ÐÐÐ - Jewellery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2976331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http://3.bp.blogspot.com/-1DvXJlQIDIY/T5eIIn6Cl1I/AAAAAAAAP9s/NYpyS1OA-po/s1600/441px-Vladimir_Svyatoslavovich%5B1%5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980728"/>
            <a:ext cx="3923054" cy="53285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933056"/>
            <a:ext cx="2912568" cy="274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79512" y="620688"/>
            <a:ext cx="878497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Если масса – величина,</a:t>
            </a:r>
          </a:p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 то её можно измерить. </a:t>
            </a:r>
          </a:p>
          <a:p>
            <a:pPr algn="ctr"/>
            <a:r>
              <a:rPr lang="ru-RU" sz="4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Что нужно выбрать </a:t>
            </a:r>
          </a:p>
          <a:p>
            <a:pPr algn="ctr"/>
            <a:r>
              <a:rPr lang="ru-RU" sz="4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для измерений?</a:t>
            </a:r>
            <a:endParaRPr lang="ru-RU" sz="4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4077072"/>
            <a:ext cx="432048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Мерку</a:t>
            </a:r>
            <a:endParaRPr lang="ru-RU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/>
      <p:bldP spid="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¯Ð±Ð»Ð¾ÐºÐ¾: ÑÐ¾ÑÑÐ°Ð², Ð¿Ð¾Ð»ÐµÐ·Ð½ÑÐµ ÑÐ²Ð¾Ð¹ÑÑÐ²Ð° Ð¸ ÐºÐ°Ð»Ð¾ÑÐ¸Ð¹Ð½Ð¾ÑÑÑ, Ð²Ð¸Ð´Ñ ÑÐ±Ð»Ð¾Ð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4" t="17344" r="15935" b="9228"/>
          <a:stretch/>
        </p:blipFill>
        <p:spPr bwMode="auto">
          <a:xfrm>
            <a:off x="1331640" y="188640"/>
            <a:ext cx="6348252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32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8.png | ÐÐµÑÑÐºÐ¸Ðµ ÑÐ¸ÑÑÐ½ÐºÐ¸, Ð¨ÐºÐ¾Ð»ÑÐ½ÑÐµ Ð¸Ð´ÐµÐ¸, ÐÐµÑÑÐºÐ¸Ðµ ÐºÐ°ÑÑÐ¸Ð½ÐºÐ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544" y="404664"/>
            <a:ext cx="303266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4932040" y="404664"/>
            <a:ext cx="3528392" cy="2304256"/>
            <a:chOff x="3707904" y="188640"/>
            <a:chExt cx="4104457" cy="2749335"/>
          </a:xfrm>
        </p:grpSpPr>
        <p:pic>
          <p:nvPicPr>
            <p:cNvPr id="3" name="Picture 2" descr="Ð¯Ð±Ð»Ð¾ÐºÐ¾: ÑÐ¾ÑÑÐ°Ð², Ð¿Ð¾Ð»ÐµÐ·Ð½ÑÐµ ÑÐ²Ð¾Ð¹ÑÑÐ²Ð° Ð¸ ÐºÐ°Ð»Ð¾ÑÐ¸Ð¹Ð½Ð¾ÑÑÑ, Ð²Ð¸Ð´Ñ ÑÐ±Ð»Ð¾Ðº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4" t="17344" r="15935" b="9228"/>
            <a:stretch/>
          </p:blipFill>
          <p:spPr bwMode="auto">
            <a:xfrm>
              <a:off x="3707904" y="188640"/>
              <a:ext cx="1368153" cy="13811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Ð¯Ð±Ð»Ð¾ÐºÐ¾: ÑÐ¾ÑÑÐ°Ð², Ð¿Ð¾Ð»ÐµÐ·Ð½ÑÐµ ÑÐ²Ð¾Ð¹ÑÑÐ²Ð° Ð¸ ÐºÐ°Ð»Ð¾ÑÐ¸Ð¹Ð½Ð¾ÑÑÑ, Ð²Ð¸Ð´Ñ ÑÐ±Ð»Ð¾Ðº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4" t="17344" r="15935" b="9228"/>
            <a:stretch/>
          </p:blipFill>
          <p:spPr bwMode="auto">
            <a:xfrm>
              <a:off x="5076056" y="188640"/>
              <a:ext cx="1368153" cy="13811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Ð¯Ð±Ð»Ð¾ÐºÐ¾: ÑÐ¾ÑÑÐ°Ð², Ð¿Ð¾Ð»ÐµÐ·Ð½ÑÐµ ÑÐ²Ð¾Ð¹ÑÑÐ²Ð° Ð¸ ÐºÐ°Ð»Ð¾ÑÐ¸Ð¹Ð½Ð¾ÑÑÑ, Ð²Ð¸Ð´Ñ ÑÐ±Ð»Ð¾Ðº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4" t="17344" r="15935" b="9228"/>
            <a:stretch/>
          </p:blipFill>
          <p:spPr bwMode="auto">
            <a:xfrm>
              <a:off x="6444208" y="188640"/>
              <a:ext cx="1368153" cy="13811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Ð¯Ð±Ð»Ð¾ÐºÐ¾: ÑÐ¾ÑÑÐ°Ð², Ð¿Ð¾Ð»ÐµÐ·Ð½ÑÐµ ÑÐ²Ð¾Ð¹ÑÑÐ²Ð° Ð¸ ÐºÐ°Ð»Ð¾ÑÐ¸Ð¹Ð½Ð¾ÑÑÑ, Ð²Ð¸Ð´Ñ ÑÐ±Ð»Ð¾Ðº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4" t="17344" r="15935" b="9228"/>
            <a:stretch/>
          </p:blipFill>
          <p:spPr bwMode="auto">
            <a:xfrm>
              <a:off x="4355976" y="1556792"/>
              <a:ext cx="1368153" cy="13811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Ð¯Ð±Ð»Ð¾ÐºÐ¾: ÑÐ¾ÑÑÐ°Ð², Ð¿Ð¾Ð»ÐµÐ·Ð½ÑÐµ ÑÐ²Ð¾Ð¹ÑÑÐ²Ð° Ð¸ ÐºÐ°Ð»Ð¾ÑÐ¸Ð¹Ð½Ð¾ÑÑÑ, Ð²Ð¸Ð´Ñ ÑÐ±Ð»Ð¾Ðº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4" t="17344" r="15935" b="9228"/>
            <a:stretch/>
          </p:blipFill>
          <p:spPr bwMode="auto">
            <a:xfrm>
              <a:off x="5796136" y="1556792"/>
              <a:ext cx="1368153" cy="13811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3707904" y="692696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>
                <a:latin typeface="Arial Black" panose="020B0A04020102020204" pitchFamily="34" charset="0"/>
              </a:rPr>
              <a:t>=</a:t>
            </a:r>
            <a:endParaRPr lang="ru-RU" sz="8800" dirty="0">
              <a:latin typeface="Arial Black" panose="020B0A04020102020204" pitchFamily="34" charset="0"/>
            </a:endParaRPr>
          </a:p>
        </p:txBody>
      </p:sp>
      <p:pic>
        <p:nvPicPr>
          <p:cNvPr id="5124" name="Picture 4" descr="ÐÐ½Ð¸Ð³Ð° PNG ÑÐ¾ÑÐ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73016"/>
            <a:ext cx="304649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923928" y="3933056"/>
            <a:ext cx="9361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>
                <a:latin typeface="Arial Black" panose="020B0A04020102020204" pitchFamily="34" charset="0"/>
              </a:rPr>
              <a:t>=</a:t>
            </a:r>
            <a:endParaRPr lang="ru-RU" sz="8800" dirty="0">
              <a:latin typeface="Arial Black" panose="020B0A04020102020204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5004048" y="3068960"/>
            <a:ext cx="3552395" cy="3461845"/>
            <a:chOff x="4139952" y="3140968"/>
            <a:chExt cx="3552395" cy="3461845"/>
          </a:xfrm>
        </p:grpSpPr>
        <p:grpSp>
          <p:nvGrpSpPr>
            <p:cNvPr id="19" name="Группа 18"/>
            <p:cNvGrpSpPr/>
            <p:nvPr/>
          </p:nvGrpSpPr>
          <p:grpSpPr>
            <a:xfrm>
              <a:off x="4139952" y="3140968"/>
              <a:ext cx="3528392" cy="2309718"/>
              <a:chOff x="3707904" y="188640"/>
              <a:chExt cx="4104457" cy="2755852"/>
            </a:xfrm>
          </p:grpSpPr>
          <p:pic>
            <p:nvPicPr>
              <p:cNvPr id="20" name="Picture 2" descr="Ð¯Ð±Ð»Ð¾ÐºÐ¾: ÑÐ¾ÑÑÐ°Ð², Ð¿Ð¾Ð»ÐµÐ·Ð½ÑÐµ ÑÐ²Ð¾Ð¹ÑÑÐ²Ð° Ð¸ ÐºÐ°Ð»Ð¾ÑÐ¸Ð¹Ð½Ð¾ÑÑÑ, Ð²Ð¸Ð´Ñ ÑÐ±Ð»Ð¾Ðº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404" t="17344" r="15935" b="9228"/>
              <a:stretch/>
            </p:blipFill>
            <p:spPr bwMode="auto">
              <a:xfrm>
                <a:off x="3707904" y="188640"/>
                <a:ext cx="1368153" cy="13811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" descr="Ð¯Ð±Ð»Ð¾ÐºÐ¾: ÑÐ¾ÑÑÐ°Ð², Ð¿Ð¾Ð»ÐµÐ·Ð½ÑÐµ ÑÐ²Ð¾Ð¹ÑÑÐ²Ð° Ð¸ ÐºÐ°Ð»Ð¾ÑÐ¸Ð¹Ð½Ð¾ÑÑÑ, Ð²Ð¸Ð´Ñ ÑÐ±Ð»Ð¾Ðº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404" t="17344" r="15935" b="9228"/>
              <a:stretch/>
            </p:blipFill>
            <p:spPr bwMode="auto">
              <a:xfrm>
                <a:off x="5076056" y="188640"/>
                <a:ext cx="1368153" cy="13811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Ð¯Ð±Ð»Ð¾ÐºÐ¾: ÑÐ¾ÑÑÐ°Ð², Ð¿Ð¾Ð»ÐµÐ·Ð½ÑÐµ ÑÐ²Ð¾Ð¹ÑÑÐ²Ð° Ð¸ ÐºÐ°Ð»Ð¾ÑÐ¸Ð¹Ð½Ð¾ÑÑÑ, Ð²Ð¸Ð´Ñ ÑÐ±Ð»Ð¾Ðº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404" t="17344" r="15935" b="9228"/>
              <a:stretch/>
            </p:blipFill>
            <p:spPr bwMode="auto">
              <a:xfrm>
                <a:off x="6444208" y="188640"/>
                <a:ext cx="1368153" cy="13811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Ð¯Ð±Ð»Ð¾ÐºÐ¾: ÑÐ¾ÑÑÐ°Ð², Ð¿Ð¾Ð»ÐµÐ·Ð½ÑÐµ ÑÐ²Ð¾Ð¹ÑÑÐ²Ð° Ð¸ ÐºÐ°Ð»Ð¾ÑÐ¸Ð¹Ð½Ð¾ÑÑÑ, Ð²Ð¸Ð´Ñ ÑÐ±Ð»Ð¾Ðº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404" t="17344" r="15935" b="9228"/>
              <a:stretch/>
            </p:blipFill>
            <p:spPr bwMode="auto">
              <a:xfrm>
                <a:off x="3707904" y="1563307"/>
                <a:ext cx="1368153" cy="13811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Ð¯Ð±Ð»Ð¾ÐºÐ¾: ÑÐ¾ÑÑÐ°Ð², Ð¿Ð¾Ð»ÐµÐ·Ð½ÑÐµ ÑÐ²Ð¾Ð¹ÑÑÐ²Ð° Ð¸ ÐºÐ°Ð»Ð¾ÑÐ¸Ð¹Ð½Ð¾ÑÑÑ, Ð²Ð¸Ð´Ñ ÑÐ±Ð»Ð¾Ðº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404" t="17344" r="15935" b="9228"/>
              <a:stretch/>
            </p:blipFill>
            <p:spPr bwMode="auto">
              <a:xfrm>
                <a:off x="5048135" y="1563308"/>
                <a:ext cx="1368153" cy="13811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5" name="Picture 2" descr="Ð¯Ð±Ð»Ð¾ÐºÐ¾: ÑÐ¾ÑÑÐ°Ð², Ð¿Ð¾Ð»ÐµÐ·Ð½ÑÐµ ÑÐ²Ð¾Ð¹ÑÑÐ²Ð° Ð¸ ÐºÐ°Ð»Ð¾ÑÐ¸Ð¹Ð½Ð¾ÑÑÑ, Ð²Ð¸Ð´Ñ ÑÐ±Ð»Ð¾Ðº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4" t="17344" r="15935" b="9228"/>
            <a:stretch/>
          </p:blipFill>
          <p:spPr bwMode="auto">
            <a:xfrm>
              <a:off x="6516216" y="4293096"/>
              <a:ext cx="1176131" cy="11575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" descr="Ð¯Ð±Ð»Ð¾ÐºÐ¾: ÑÐ¾ÑÑÐ°Ð², Ð¿Ð¾Ð»ÐµÐ·Ð½ÑÐµ ÑÐ²Ð¾Ð¹ÑÑÐ²Ð° Ð¸ ÐºÐ°Ð»Ð¾ÑÐ¸Ð¹Ð½Ð¾ÑÑÑ, Ð²Ð¸Ð´Ñ ÑÐ±Ð»Ð¾Ðº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4" t="17344" r="15935" b="9228"/>
            <a:stretch/>
          </p:blipFill>
          <p:spPr bwMode="auto">
            <a:xfrm>
              <a:off x="5364088" y="5445224"/>
              <a:ext cx="1176131" cy="11575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25078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Ð¡ÑÐ°ÑÐ¸Ð½Ð½ÑÐµ Ð²ÐµÑÑ ÑÐ¸ÑÑÐµÐ¼Ñ ÐÐµÑÐ°Ð½Ð¶Ð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95" b="17917"/>
          <a:stretch/>
        </p:blipFill>
        <p:spPr bwMode="auto">
          <a:xfrm>
            <a:off x="179512" y="1772816"/>
            <a:ext cx="877811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29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619672" y="188640"/>
            <a:ext cx="6048672" cy="6552729"/>
            <a:chOff x="251520" y="188639"/>
            <a:chExt cx="5112568" cy="6552729"/>
          </a:xfrm>
        </p:grpSpPr>
        <p:pic>
          <p:nvPicPr>
            <p:cNvPr id="7170" name="Picture 2" descr="Ð ÐµÐ¿ÐµÑÐ¸ÑÐ¾Ñ Ð¼Ð»Ð°Ð´ÑÐ¸Ñ ÐºÐ»Ð°ÑÑÐ¾Ð² Ð² ÐÐ¼ÑÐºÐµ: Ð´Ð»Ñ Ð´ÐµÑÐµÐ¹ 7-11 Ð»ÐµÑ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465"/>
            <a:stretch/>
          </p:blipFill>
          <p:spPr bwMode="auto">
            <a:xfrm>
              <a:off x="251520" y="188639"/>
              <a:ext cx="5112568" cy="65124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Прямоугольник 1"/>
            <p:cNvSpPr/>
            <p:nvPr/>
          </p:nvSpPr>
          <p:spPr>
            <a:xfrm>
              <a:off x="3563888" y="6453336"/>
              <a:ext cx="1800200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52375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374</TotalTime>
  <Words>38</Words>
  <Application>Microsoft Office PowerPoint</Application>
  <PresentationFormat>Экран (4:3)</PresentationFormat>
  <Paragraphs>15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Справедливость</vt:lpstr>
      <vt:lpstr>«Масса»</vt:lpstr>
      <vt:lpstr>Сундук знаний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Зая</dc:creator>
  <cp:lastModifiedBy>Пользователь Windows</cp:lastModifiedBy>
  <cp:revision>66</cp:revision>
  <dcterms:created xsi:type="dcterms:W3CDTF">2013-02-02T10:16:13Z</dcterms:created>
  <dcterms:modified xsi:type="dcterms:W3CDTF">2020-05-13T18:27:57Z</dcterms:modified>
</cp:coreProperties>
</file>